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  <p:sldId id="256" r:id="rId6"/>
    <p:sldId id="257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953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4862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661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1984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2769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02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9987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442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610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31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9956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0352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319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711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7111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60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0805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25C592E-1304-4E75-B298-D683BBC7F675}" type="datetimeFigureOut">
              <a:rPr lang="nl-NL" smtClean="0"/>
              <a:t>25-10-2017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98300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Parallel -</a:t>
            </a:r>
            <a:br>
              <a:rPr lang="nl-NL" dirty="0" smtClean="0"/>
            </a:br>
            <a:r>
              <a:rPr lang="nl-NL" dirty="0" smtClean="0"/>
              <a:t>schikking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103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309" y="369000"/>
            <a:ext cx="4099383" cy="61200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98294" y="1410159"/>
            <a:ext cx="1994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Parallelschikking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4155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500" y="369000"/>
            <a:ext cx="3825000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738626" y="1448585"/>
            <a:ext cx="1994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Parallelschikking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5455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465" y="2197980"/>
            <a:ext cx="2587473" cy="3442655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1817" y="822135"/>
            <a:ext cx="2418201" cy="1813651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3644545" y="1140726"/>
            <a:ext cx="1994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Parallelschikking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789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000" y="369000"/>
            <a:ext cx="4590000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485238" y="1261298"/>
            <a:ext cx="1994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Parallelschikking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7443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003" y="369000"/>
            <a:ext cx="3619994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749644" y="1272314"/>
            <a:ext cx="1994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Parallelschikking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088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945E0693FBE24DBCFA6AB157F5DB69" ma:contentTypeVersion="0" ma:contentTypeDescription="Een nieuw document maken." ma:contentTypeScope="" ma:versionID="7d5ac17941ea94bac51f8a865536c9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20cba985467d5a8bd85854e482c5aa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EF5FF6-02CF-46EE-82FC-9B2F6B255E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27CB32-A558-456A-B1F7-771A7D8891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9B3AC19-E50E-44D9-B15D-72DA255D1507}">
  <ds:schemaRefs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</TotalTime>
  <Words>7</Words>
  <Application>Microsoft Office PowerPoint</Application>
  <PresentationFormat>Breedbeeld</PresentationFormat>
  <Paragraphs>6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Parallel - schikking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laptop</dc:creator>
  <cp:lastModifiedBy>laptop</cp:lastModifiedBy>
  <cp:revision>3</cp:revision>
  <dcterms:created xsi:type="dcterms:W3CDTF">2017-03-20T21:37:58Z</dcterms:created>
  <dcterms:modified xsi:type="dcterms:W3CDTF">2017-10-25T09:35:05Z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0x01010009945E0693FBE24DBCFA6AB157F5DB69</vt:lpwstr>
  </property>
  <property fmtid="{D5CDD505-2E9C-101B-9397-08002B2CF9AE}" pid="3" name="IsMyDocuments">
    <vt:bool>true</vt:bool>
  </property>
</Properties>
</file>